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79" r:id="rId3"/>
    <p:sldId id="280" r:id="rId4"/>
    <p:sldId id="278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1luvwTKLIt/lMNvsgcejgtqKm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FD8F57-09E8-4FD7-9305-FECBF814083C}">
  <a:tblStyle styleId="{09FD8F57-09E8-4FD7-9305-FECBF814083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AF3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AF3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1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Panorámica</PresentationFormat>
  <Paragraphs>0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Met</cp:lastModifiedBy>
  <cp:revision>5</cp:revision>
  <dcterms:created xsi:type="dcterms:W3CDTF">2021-12-22T20:23:20Z</dcterms:created>
  <dcterms:modified xsi:type="dcterms:W3CDTF">2025-08-06T15:30:00Z</dcterms:modified>
</cp:coreProperties>
</file>